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3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1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53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28.xml.rels" ContentType="application/vnd.openxmlformats-package.relationships+xml"/>
  <Override PartName="/ppt/slides/_rels/slide92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80.xml.rels" ContentType="application/vnd.openxmlformats-package.relationships+xml"/>
  <Override PartName="/ppt/slides/_rels/slide95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94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93.xml.rels" ContentType="application/vnd.openxmlformats-package.relationships+xml"/>
  <Override PartName="/ppt/slides/_rels/slide77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94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93.xml" ContentType="application/vnd.openxmlformats-officedocument.presentationml.slide+xml"/>
  <Override PartName="/ppt/slides/slide28.xml" ContentType="application/vnd.openxmlformats-officedocument.presentationml.slide+xml"/>
  <Override PartName="/ppt/slides/slide69.xml" ContentType="application/vnd.openxmlformats-officedocument.presentationml.slide+xml"/>
  <Override PartName="/ppt/slides/slide72.xml" ContentType="application/vnd.openxmlformats-officedocument.presentationml.slide+xml"/>
  <Override PartName="/ppt/slides/slide60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6CA68D-DBDB-4FAA-AB37-1E13EDD5F39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335BB3-AA68-44F2-97E1-C361FE20745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33DE37-1307-46FB-9791-09042FB41CB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04208B-E857-4BB6-BAAA-83A342ED0BD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595784-29FD-4DE0-83C5-B580D5B626A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22E0A7-B9E3-4FC6-8536-9D200841E28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5D69BD-73D0-4DA5-BA3C-03B88651662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D038B8-27FE-4763-85A0-8CCF2573E1F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81C0F5-A6C4-49D8-9226-F6EA46A2FF2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B5D2FD-791F-4F8D-9205-3D22EB33C61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CDEDA6-2B56-4D78-8D9D-148F751CA35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C567D2-12A4-46B2-BB60-9FA102A3A6F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60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EF0F33C-073C-4448-82FC-5728512BBB0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image" Target="../media/image53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920" cy="2869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360" cy="202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Box 10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10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Прямоугольник со скругленными углами 10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roup 2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98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9" name="Прямоугольник со скругленными углами 10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0" name="TextBox 10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10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Рисунок 2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04" name="TextBox 10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TextBox 11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7" name="TextBox 1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8" name="Прямоугольник со скругленными углами 10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TextBox 1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0" name="Прямоугольник со скругленными углами 1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1" name="Прямоугольник со скругленными углами 1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Group 2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14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15" name="Прямоугольник со скругленными углами 1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16" name="TextBox 1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7" name="Прямоугольник со скругленными углами 1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Прямоугольник 5"/>
          <p:cNvSpPr/>
          <p:nvPr/>
        </p:nvSpPr>
        <p:spPr>
          <a:xfrm>
            <a:off x="1640880" y="458892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20" name="Изображение 40"/>
          <p:cNvSpPr/>
          <p:nvPr/>
        </p:nvSpPr>
        <p:spPr>
          <a:xfrm>
            <a:off x="867240" y="3587040"/>
            <a:ext cx="252720" cy="25272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200" cy="1129320"/>
          </a:xfrm>
          <a:prstGeom prst="rect">
            <a:avLst/>
          </a:prstGeom>
          <a:ln w="0">
            <a:noFill/>
          </a:ln>
        </p:spPr>
      </p:pic>
      <p:pic>
        <p:nvPicPr>
          <p:cNvPr id="42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3" name=""/>
          <p:cNvSpPr/>
          <p:nvPr/>
        </p:nvSpPr>
        <p:spPr>
          <a:xfrm>
            <a:off x="466200" y="1728360"/>
            <a:ext cx="474264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2024-09-02T17:11:49Z</dcterms:modified>
  <cp:revision>98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